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Пользователь Window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3300"/>
    <a:srgbClr val="990000"/>
    <a:srgbClr val="660066"/>
    <a:srgbClr val="FF0066"/>
    <a:srgbClr val="9900CC"/>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4" name="Пряма сполучна ліні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Заголовок 28"/>
          <p:cNvSpPr>
            <a:spLocks noGrp="1"/>
          </p:cNvSpPr>
          <p:nvPr>
            <p:ph type="ctrTitle"/>
          </p:nvPr>
        </p:nvSpPr>
        <p:spPr>
          <a:xfrm>
            <a:off x="381000" y="4853411"/>
            <a:ext cx="8458200" cy="1222375"/>
          </a:xfrm>
        </p:spPr>
        <p:txBody>
          <a:bodyPr anchor="t"/>
          <a:lstStyle/>
          <a:p>
            <a:r>
              <a:rPr lang="uk-UA" smtClean="0"/>
              <a:t>Зразок заголовка</a:t>
            </a:r>
            <a:endParaRPr lang="en-US"/>
          </a:p>
        </p:txBody>
      </p:sp>
      <p:sp>
        <p:nvSpPr>
          <p:cNvPr id="9" name="Пі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5" name="Місце для дати 15"/>
          <p:cNvSpPr>
            <a:spLocks noGrp="1"/>
          </p:cNvSpPr>
          <p:nvPr>
            <p:ph type="dt" sz="half" idx="10"/>
          </p:nvPr>
        </p:nvSpPr>
        <p:spPr/>
        <p:txBody>
          <a:bodyPr/>
          <a:lstStyle>
            <a:lvl1pPr>
              <a:defRPr/>
            </a:lvl1pPr>
          </a:lstStyle>
          <a:p>
            <a:pPr>
              <a:defRPr/>
            </a:pPr>
            <a:fld id="{397C316F-EB45-49C9-B6B8-B47B36F822A0}" type="datetimeFigureOut">
              <a:rPr lang="uk-UA"/>
              <a:pPr>
                <a:defRPr/>
              </a:pPr>
              <a:t>21.11.2017</a:t>
            </a:fld>
            <a:endParaRPr lang="uk-UA"/>
          </a:p>
        </p:txBody>
      </p:sp>
      <p:sp>
        <p:nvSpPr>
          <p:cNvPr id="6" name="Місце для нижнього колонтитула 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4"/>
          <p:cNvSpPr>
            <a:spLocks noGrp="1"/>
          </p:cNvSpPr>
          <p:nvPr>
            <p:ph type="sldNum" sz="quarter" idx="12"/>
          </p:nvPr>
        </p:nvSpPr>
        <p:spPr>
          <a:xfrm>
            <a:off x="8229600" y="6473825"/>
            <a:ext cx="758825" cy="247650"/>
          </a:xfrm>
        </p:spPr>
        <p:txBody>
          <a:bodyPr/>
          <a:lstStyle>
            <a:lvl1pPr>
              <a:defRPr/>
            </a:lvl1pPr>
          </a:lstStyle>
          <a:p>
            <a:pPr>
              <a:defRPr/>
            </a:pPr>
            <a:fld id="{713C6931-5A96-45FE-A365-61361143EEB3}"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10"/>
          <p:cNvSpPr>
            <a:spLocks noGrp="1"/>
          </p:cNvSpPr>
          <p:nvPr>
            <p:ph type="dt" sz="half" idx="10"/>
          </p:nvPr>
        </p:nvSpPr>
        <p:spPr/>
        <p:txBody>
          <a:bodyPr/>
          <a:lstStyle>
            <a:lvl1pPr>
              <a:defRPr/>
            </a:lvl1pPr>
          </a:lstStyle>
          <a:p>
            <a:pPr>
              <a:defRPr/>
            </a:pPr>
            <a:fld id="{F94D0D07-89D7-459C-B670-CCA2BF877BB4}" type="datetimeFigureOut">
              <a:rPr lang="uk-UA"/>
              <a:pPr>
                <a:defRPr/>
              </a:pPr>
              <a:t>21.11.2017</a:t>
            </a:fld>
            <a:endParaRPr lang="uk-UA"/>
          </a:p>
        </p:txBody>
      </p:sp>
      <p:sp>
        <p:nvSpPr>
          <p:cNvPr id="5" name="Місце для нижнього колонтитула 27"/>
          <p:cNvSpPr>
            <a:spLocks noGrp="1"/>
          </p:cNvSpPr>
          <p:nvPr>
            <p:ph type="ftr" sz="quarter" idx="11"/>
          </p:nvPr>
        </p:nvSpPr>
        <p:spPr/>
        <p:txBody>
          <a:bodyPr/>
          <a:lstStyle>
            <a:lvl1pPr>
              <a:defRPr/>
            </a:lvl1pPr>
          </a:lstStyle>
          <a:p>
            <a:pPr>
              <a:defRPr/>
            </a:pPr>
            <a:endParaRPr lang="uk-UA"/>
          </a:p>
        </p:txBody>
      </p:sp>
      <p:sp>
        <p:nvSpPr>
          <p:cNvPr id="6" name="Місце для номера слайда 4"/>
          <p:cNvSpPr>
            <a:spLocks noGrp="1"/>
          </p:cNvSpPr>
          <p:nvPr>
            <p:ph type="sldNum" sz="quarter" idx="12"/>
          </p:nvPr>
        </p:nvSpPr>
        <p:spPr/>
        <p:txBody>
          <a:bodyPr/>
          <a:lstStyle>
            <a:lvl1pPr>
              <a:defRPr/>
            </a:lvl1pPr>
          </a:lstStyle>
          <a:p>
            <a:pPr>
              <a:defRPr/>
            </a:pPr>
            <a:fld id="{C20DC89D-26E4-427A-ABAB-4E0C7F4031ED}"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58000" y="549276"/>
            <a:ext cx="1828800" cy="5851525"/>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549276"/>
            <a:ext cx="62484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lvl1pPr>
              <a:defRPr/>
            </a:lvl1pPr>
          </a:lstStyle>
          <a:p>
            <a:pPr>
              <a:defRPr/>
            </a:pPr>
            <a:fld id="{9818575A-28D3-4CA3-9CCA-601CAD6E52D5}" type="datetimeFigureOut">
              <a:rPr lang="uk-UA"/>
              <a:pPr>
                <a:defRPr/>
              </a:pPr>
              <a:t>21.11.2017</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4CB6A15A-1BA0-4569-A3D0-C37101B9B283}"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uk-UA" smtClean="0"/>
              <a:t>Зразок заголовка</a:t>
            </a:r>
            <a:endParaRPr lang="en-US"/>
          </a:p>
        </p:txBody>
      </p:sp>
      <p:sp>
        <p:nvSpPr>
          <p:cNvPr id="27" name="Місце для вмісту 26"/>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24"/>
          <p:cNvSpPr>
            <a:spLocks noGrp="1"/>
          </p:cNvSpPr>
          <p:nvPr>
            <p:ph type="dt" sz="half" idx="10"/>
          </p:nvPr>
        </p:nvSpPr>
        <p:spPr/>
        <p:txBody>
          <a:bodyPr/>
          <a:lstStyle>
            <a:lvl1pPr>
              <a:defRPr/>
            </a:lvl1pPr>
          </a:lstStyle>
          <a:p>
            <a:pPr>
              <a:defRPr/>
            </a:pPr>
            <a:fld id="{044CFBC9-DC84-4F0E-B3C3-FC3565F8B46F}" type="datetimeFigureOut">
              <a:rPr lang="uk-UA"/>
              <a:pPr>
                <a:defRPr/>
              </a:pPr>
              <a:t>21.11.2017</a:t>
            </a:fld>
            <a:endParaRPr lang="uk-UA"/>
          </a:p>
        </p:txBody>
      </p:sp>
      <p:sp>
        <p:nvSpPr>
          <p:cNvPr id="5" name="Місце для нижнього колонтитула 18"/>
          <p:cNvSpPr>
            <a:spLocks noGrp="1"/>
          </p:cNvSpPr>
          <p:nvPr>
            <p:ph type="ftr" sz="quarter" idx="11"/>
          </p:nvPr>
        </p:nvSpPr>
        <p:spPr>
          <a:xfrm>
            <a:off x="3581400" y="76200"/>
            <a:ext cx="2895600" cy="288925"/>
          </a:xfrm>
        </p:spPr>
        <p:txBody>
          <a:bodyPr/>
          <a:lstStyle>
            <a:lvl1pPr>
              <a:defRPr/>
            </a:lvl1pPr>
          </a:lstStyle>
          <a:p>
            <a:pPr>
              <a:defRPr/>
            </a:pPr>
            <a:endParaRPr lang="uk-UA"/>
          </a:p>
        </p:txBody>
      </p:sp>
      <p:sp>
        <p:nvSpPr>
          <p:cNvPr id="6" name="Місце для номера слайда 15"/>
          <p:cNvSpPr>
            <a:spLocks noGrp="1"/>
          </p:cNvSpPr>
          <p:nvPr>
            <p:ph type="sldNum" sz="quarter" idx="12"/>
          </p:nvPr>
        </p:nvSpPr>
        <p:spPr>
          <a:xfrm>
            <a:off x="8229600" y="6473825"/>
            <a:ext cx="758825" cy="247650"/>
          </a:xfrm>
        </p:spPr>
        <p:txBody>
          <a:bodyPr/>
          <a:lstStyle>
            <a:lvl1pPr>
              <a:defRPr/>
            </a:lvl1pPr>
          </a:lstStyle>
          <a:p>
            <a:pPr>
              <a:defRPr/>
            </a:pPr>
            <a:fld id="{6A836F22-CD6A-412A-85E0-7E0016FB9F6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4" name="Пряма сполучна ліні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Місце для тексту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uk-UA" smtClean="0"/>
              <a:t>Зразок заголовка</a:t>
            </a:r>
            <a:endParaRPr lang="en-US"/>
          </a:p>
        </p:txBody>
      </p:sp>
      <p:sp>
        <p:nvSpPr>
          <p:cNvPr id="5" name="Місце для дати 18"/>
          <p:cNvSpPr>
            <a:spLocks noGrp="1"/>
          </p:cNvSpPr>
          <p:nvPr>
            <p:ph type="dt" sz="half" idx="10"/>
          </p:nvPr>
        </p:nvSpPr>
        <p:spPr/>
        <p:txBody>
          <a:bodyPr/>
          <a:lstStyle>
            <a:lvl1pPr>
              <a:defRPr/>
            </a:lvl1pPr>
          </a:lstStyle>
          <a:p>
            <a:pPr>
              <a:defRPr/>
            </a:pPr>
            <a:fld id="{212CBDDC-4DC9-43EF-9DB3-38DC26C1AC0A}" type="datetimeFigureOut">
              <a:rPr lang="uk-UA"/>
              <a:pPr>
                <a:defRPr/>
              </a:pPr>
              <a:t>21.11.2017</a:t>
            </a:fld>
            <a:endParaRPr lang="uk-UA"/>
          </a:p>
        </p:txBody>
      </p:sp>
      <p:sp>
        <p:nvSpPr>
          <p:cNvPr id="7" name="Місце для нижнього колонтитула 10"/>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5"/>
          <p:cNvSpPr>
            <a:spLocks noGrp="1"/>
          </p:cNvSpPr>
          <p:nvPr>
            <p:ph type="sldNum" sz="quarter" idx="12"/>
          </p:nvPr>
        </p:nvSpPr>
        <p:spPr/>
        <p:txBody>
          <a:bodyPr/>
          <a:lstStyle>
            <a:lvl1pPr>
              <a:defRPr/>
            </a:lvl1pPr>
          </a:lstStyle>
          <a:p>
            <a:pPr>
              <a:defRPr/>
            </a:pPr>
            <a:fld id="{5DDACA93-165D-4F0A-BA6D-37AE91D88B83}"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uk-UA" smtClean="0"/>
              <a:t>Зразок заголовка</a:t>
            </a:r>
            <a:endParaRPr lang="en-US"/>
          </a:p>
        </p:txBody>
      </p:sp>
      <p:sp>
        <p:nvSpPr>
          <p:cNvPr id="14" name="Місце для вмісту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13" name="Місце для вмісту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10"/>
          <p:cNvSpPr>
            <a:spLocks noGrp="1"/>
          </p:cNvSpPr>
          <p:nvPr>
            <p:ph type="dt" sz="half" idx="10"/>
          </p:nvPr>
        </p:nvSpPr>
        <p:spPr/>
        <p:txBody>
          <a:bodyPr/>
          <a:lstStyle>
            <a:lvl1pPr>
              <a:defRPr/>
            </a:lvl1pPr>
          </a:lstStyle>
          <a:p>
            <a:pPr>
              <a:defRPr/>
            </a:pPr>
            <a:fld id="{E1DB9E40-4BA5-4E88-92DC-F0302254926F}" type="datetimeFigureOut">
              <a:rPr lang="uk-UA"/>
              <a:pPr>
                <a:defRPr/>
              </a:pPr>
              <a:t>21.11.2017</a:t>
            </a:fld>
            <a:endParaRPr lang="uk-UA"/>
          </a:p>
        </p:txBody>
      </p:sp>
      <p:sp>
        <p:nvSpPr>
          <p:cNvPr id="6" name="Місце для нижнього колонтитула 27"/>
          <p:cNvSpPr>
            <a:spLocks noGrp="1"/>
          </p:cNvSpPr>
          <p:nvPr>
            <p:ph type="ftr" sz="quarter" idx="11"/>
          </p:nvPr>
        </p:nvSpPr>
        <p:spPr/>
        <p:txBody>
          <a:bodyPr/>
          <a:lstStyle>
            <a:lvl1pPr>
              <a:defRPr/>
            </a:lvl1pPr>
          </a:lstStyle>
          <a:p>
            <a:pPr>
              <a:defRPr/>
            </a:pPr>
            <a:endParaRPr lang="uk-UA"/>
          </a:p>
        </p:txBody>
      </p:sp>
      <p:sp>
        <p:nvSpPr>
          <p:cNvPr id="7" name="Місце для номера слайда 4"/>
          <p:cNvSpPr>
            <a:spLocks noGrp="1"/>
          </p:cNvSpPr>
          <p:nvPr>
            <p:ph type="sldNum" sz="quarter" idx="12"/>
          </p:nvPr>
        </p:nvSpPr>
        <p:spPr/>
        <p:txBody>
          <a:bodyPr/>
          <a:lstStyle>
            <a:lvl1pPr>
              <a:defRPr/>
            </a:lvl1pPr>
          </a:lstStyle>
          <a:p>
            <a:pPr>
              <a:defRPr/>
            </a:pPr>
            <a:fld id="{0C538512-32A8-4A09-BFD2-65B4DED34F25}"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7" name="Пряма сполучна ліні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uk-UA" smtClean="0"/>
              <a:t>Зразок заголовка</a:t>
            </a:r>
            <a:endParaRPr lang="en-US"/>
          </a:p>
        </p:txBody>
      </p:sp>
      <p:sp>
        <p:nvSpPr>
          <p:cNvPr id="13" name="Місце для тексту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25" name="Місце для тексту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вмісту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28" name="Місце для вмісту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8" name="Місце для дати 9"/>
          <p:cNvSpPr>
            <a:spLocks noGrp="1"/>
          </p:cNvSpPr>
          <p:nvPr>
            <p:ph type="dt" sz="half" idx="10"/>
          </p:nvPr>
        </p:nvSpPr>
        <p:spPr/>
        <p:txBody>
          <a:bodyPr/>
          <a:lstStyle>
            <a:lvl1pPr>
              <a:defRPr/>
            </a:lvl1pPr>
          </a:lstStyle>
          <a:p>
            <a:pPr>
              <a:defRPr/>
            </a:pPr>
            <a:fld id="{B9061BFB-0F8C-42B5-BD30-4A89797CB14B}" type="datetimeFigureOut">
              <a:rPr lang="uk-UA"/>
              <a:pPr>
                <a:defRPr/>
              </a:pPr>
              <a:t>21.11.2017</a:t>
            </a:fld>
            <a:endParaRPr lang="uk-UA"/>
          </a:p>
        </p:txBody>
      </p:sp>
      <p:sp>
        <p:nvSpPr>
          <p:cNvPr id="9"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0" name="Місце для номера слайда 6"/>
          <p:cNvSpPr>
            <a:spLocks noGrp="1"/>
          </p:cNvSpPr>
          <p:nvPr>
            <p:ph type="sldNum" sz="quarter" idx="12"/>
          </p:nvPr>
        </p:nvSpPr>
        <p:spPr>
          <a:xfrm>
            <a:off x="8229600" y="6477000"/>
            <a:ext cx="762000" cy="247650"/>
          </a:xfrm>
        </p:spPr>
        <p:txBody>
          <a:bodyPr/>
          <a:lstStyle>
            <a:lvl1pPr>
              <a:defRPr/>
            </a:lvl1pPr>
          </a:lstStyle>
          <a:p>
            <a:pPr>
              <a:defRPr/>
            </a:pPr>
            <a:fld id="{51DBB806-8523-46E1-BE80-2DD9CF93C1EC}"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uk-UA" smtClean="0"/>
              <a:t>Зразок заголовка</a:t>
            </a:r>
            <a:endParaRPr lang="en-US"/>
          </a:p>
        </p:txBody>
      </p:sp>
      <p:sp>
        <p:nvSpPr>
          <p:cNvPr id="3" name="Місце для дати 10"/>
          <p:cNvSpPr>
            <a:spLocks noGrp="1"/>
          </p:cNvSpPr>
          <p:nvPr>
            <p:ph type="dt" sz="half" idx="10"/>
          </p:nvPr>
        </p:nvSpPr>
        <p:spPr/>
        <p:txBody>
          <a:bodyPr/>
          <a:lstStyle>
            <a:lvl1pPr>
              <a:defRPr/>
            </a:lvl1pPr>
          </a:lstStyle>
          <a:p>
            <a:pPr>
              <a:defRPr/>
            </a:pPr>
            <a:fld id="{40EFBD64-CDE4-4AFF-9D48-0EC784821635}" type="datetimeFigureOut">
              <a:rPr lang="uk-UA"/>
              <a:pPr>
                <a:defRPr/>
              </a:pPr>
              <a:t>21.11.2017</a:t>
            </a:fld>
            <a:endParaRPr lang="uk-UA"/>
          </a:p>
        </p:txBody>
      </p:sp>
      <p:sp>
        <p:nvSpPr>
          <p:cNvPr id="4" name="Місце для нижнього колонтитула 27"/>
          <p:cNvSpPr>
            <a:spLocks noGrp="1"/>
          </p:cNvSpPr>
          <p:nvPr>
            <p:ph type="ftr" sz="quarter" idx="11"/>
          </p:nvPr>
        </p:nvSpPr>
        <p:spPr/>
        <p:txBody>
          <a:bodyPr/>
          <a:lstStyle>
            <a:lvl1pPr>
              <a:defRPr/>
            </a:lvl1pPr>
          </a:lstStyle>
          <a:p>
            <a:pPr>
              <a:defRPr/>
            </a:pPr>
            <a:endParaRPr lang="uk-UA"/>
          </a:p>
        </p:txBody>
      </p:sp>
      <p:sp>
        <p:nvSpPr>
          <p:cNvPr id="5" name="Місце для номера слайда 4"/>
          <p:cNvSpPr>
            <a:spLocks noGrp="1"/>
          </p:cNvSpPr>
          <p:nvPr>
            <p:ph type="sldNum" sz="quarter" idx="12"/>
          </p:nvPr>
        </p:nvSpPr>
        <p:spPr/>
        <p:txBody>
          <a:bodyPr/>
          <a:lstStyle>
            <a:lvl1pPr>
              <a:defRPr/>
            </a:lvl1pPr>
          </a:lstStyle>
          <a:p>
            <a:pPr>
              <a:defRPr/>
            </a:pPr>
            <a:fld id="{FE652090-8B24-4B6B-9F1B-766DC3B7A011}"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Місце для дати 2"/>
          <p:cNvSpPr>
            <a:spLocks noGrp="1"/>
          </p:cNvSpPr>
          <p:nvPr>
            <p:ph type="dt" sz="half" idx="10"/>
          </p:nvPr>
        </p:nvSpPr>
        <p:spPr/>
        <p:txBody>
          <a:bodyPr/>
          <a:lstStyle>
            <a:lvl1pPr>
              <a:defRPr/>
            </a:lvl1pPr>
          </a:lstStyle>
          <a:p>
            <a:pPr>
              <a:defRPr/>
            </a:pPr>
            <a:fld id="{30A706D3-5F05-491B-BC00-FE063869257B}" type="datetimeFigureOut">
              <a:rPr lang="uk-UA"/>
              <a:pPr>
                <a:defRPr/>
              </a:pPr>
              <a:t>21.11.2017</a:t>
            </a:fld>
            <a:endParaRPr lang="uk-UA"/>
          </a:p>
        </p:txBody>
      </p:sp>
      <p:sp>
        <p:nvSpPr>
          <p:cNvPr id="3" name="Місце для нижнього колонтитула 23"/>
          <p:cNvSpPr>
            <a:spLocks noGrp="1"/>
          </p:cNvSpPr>
          <p:nvPr>
            <p:ph type="ftr" sz="quarter" idx="11"/>
          </p:nvPr>
        </p:nvSpPr>
        <p:spPr/>
        <p:txBody>
          <a:bodyPr/>
          <a:lstStyle>
            <a:lvl1pPr>
              <a:defRPr/>
            </a:lvl1pPr>
          </a:lstStyle>
          <a:p>
            <a:pPr>
              <a:defRPr/>
            </a:pPr>
            <a:endParaRPr lang="uk-UA"/>
          </a:p>
        </p:txBody>
      </p:sp>
      <p:sp>
        <p:nvSpPr>
          <p:cNvPr id="4" name="Місце для номера слайда 6"/>
          <p:cNvSpPr>
            <a:spLocks noGrp="1"/>
          </p:cNvSpPr>
          <p:nvPr>
            <p:ph type="sldNum" sz="quarter" idx="12"/>
          </p:nvPr>
        </p:nvSpPr>
        <p:spPr/>
        <p:txBody>
          <a:bodyPr/>
          <a:lstStyle>
            <a:lvl1pPr>
              <a:defRPr/>
            </a:lvl1pPr>
          </a:lstStyle>
          <a:p>
            <a:pPr>
              <a:defRPr/>
            </a:pPr>
            <a:fld id="{41557062-8DBF-4619-89BB-2585B0DF8E3D}"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5" name="Пряма сполучна ліні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uk-UA" smtClean="0"/>
              <a:t>Зразок заголовка</a:t>
            </a:r>
            <a:endParaRPr lang="en-US"/>
          </a:p>
        </p:txBody>
      </p:sp>
      <p:sp>
        <p:nvSpPr>
          <p:cNvPr id="26" name="Місце для тексту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uk-UA" smtClean="0"/>
              <a:t>Зразок тексту</a:t>
            </a:r>
          </a:p>
        </p:txBody>
      </p:sp>
      <p:sp>
        <p:nvSpPr>
          <p:cNvPr id="14" name="Місце для вмісту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дати 24"/>
          <p:cNvSpPr>
            <a:spLocks noGrp="1"/>
          </p:cNvSpPr>
          <p:nvPr>
            <p:ph type="dt" sz="half" idx="10"/>
          </p:nvPr>
        </p:nvSpPr>
        <p:spPr/>
        <p:txBody>
          <a:bodyPr/>
          <a:lstStyle>
            <a:lvl1pPr>
              <a:defRPr/>
            </a:lvl1pPr>
          </a:lstStyle>
          <a:p>
            <a:pPr>
              <a:defRPr/>
            </a:pPr>
            <a:fld id="{34A07190-8735-457C-9327-719061568B6C}" type="datetimeFigureOut">
              <a:rPr lang="uk-UA"/>
              <a:pPr>
                <a:defRPr/>
              </a:pPr>
              <a:t>21.11.2017</a:t>
            </a:fld>
            <a:endParaRPr lang="uk-UA"/>
          </a:p>
        </p:txBody>
      </p:sp>
      <p:sp>
        <p:nvSpPr>
          <p:cNvPr id="7" name="Місце для нижнього колонтитула 28"/>
          <p:cNvSpPr>
            <a:spLocks noGrp="1"/>
          </p:cNvSpPr>
          <p:nvPr>
            <p:ph type="ftr" sz="quarter" idx="11"/>
          </p:nvPr>
        </p:nvSpPr>
        <p:spPr/>
        <p:txBody>
          <a:bodyPr/>
          <a:lstStyle>
            <a:lvl1pPr>
              <a:defRPr/>
            </a:lvl1pPr>
          </a:lstStyle>
          <a:p>
            <a:pPr>
              <a:defRPr/>
            </a:pPr>
            <a:endParaRPr lang="uk-UA"/>
          </a:p>
        </p:txBody>
      </p:sp>
      <p:sp>
        <p:nvSpPr>
          <p:cNvPr id="8" name="Місце для номера слайда 6"/>
          <p:cNvSpPr>
            <a:spLocks noGrp="1"/>
          </p:cNvSpPr>
          <p:nvPr>
            <p:ph type="sldNum" sz="quarter" idx="12"/>
          </p:nvPr>
        </p:nvSpPr>
        <p:spPr/>
        <p:txBody>
          <a:bodyPr/>
          <a:lstStyle>
            <a:lvl1pPr>
              <a:defRPr/>
            </a:lvl1pPr>
          </a:lstStyle>
          <a:p>
            <a:pPr>
              <a:defRPr/>
            </a:pPr>
            <a:fld id="{FF88E42F-8CB7-4AB4-8840-925C132B5F43}"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13" name="Місце для зображення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uk-UA" smtClean="0"/>
              <a:t>Зразок заголовка</a:t>
            </a:r>
            <a:endParaRPr lang="en-US"/>
          </a:p>
        </p:txBody>
      </p:sp>
      <p:sp>
        <p:nvSpPr>
          <p:cNvPr id="26" name="Місце для тексту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uk-UA" smtClean="0"/>
              <a:t>Зразок тексту</a:t>
            </a:r>
          </a:p>
        </p:txBody>
      </p:sp>
      <p:sp>
        <p:nvSpPr>
          <p:cNvPr id="5" name="Місце для дати 6"/>
          <p:cNvSpPr>
            <a:spLocks noGrp="1"/>
          </p:cNvSpPr>
          <p:nvPr>
            <p:ph type="dt" sz="half" idx="10"/>
          </p:nvPr>
        </p:nvSpPr>
        <p:spPr/>
        <p:txBody>
          <a:bodyPr/>
          <a:lstStyle>
            <a:lvl1pPr>
              <a:defRPr/>
            </a:lvl1pPr>
          </a:lstStyle>
          <a:p>
            <a:pPr>
              <a:defRPr/>
            </a:pPr>
            <a:fld id="{321FCA74-382C-46E1-8112-B8BB4C804FAE}" type="datetimeFigureOut">
              <a:rPr lang="uk-UA"/>
              <a:pPr>
                <a:defRPr/>
              </a:pPr>
              <a:t>21.11.2017</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30"/>
          <p:cNvSpPr>
            <a:spLocks noGrp="1"/>
          </p:cNvSpPr>
          <p:nvPr>
            <p:ph type="sldNum" sz="quarter" idx="12"/>
          </p:nvPr>
        </p:nvSpPr>
        <p:spPr/>
        <p:txBody>
          <a:bodyPr/>
          <a:lstStyle>
            <a:lvl1pPr>
              <a:defRPr/>
            </a:lvl1pPr>
          </a:lstStyle>
          <a:p>
            <a:pPr>
              <a:defRPr/>
            </a:pPr>
            <a:fld id="{4FBFA68C-F316-4ACE-89E3-D0D86227448B}"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Місце для тексту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1" name="Місце для дати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982A5D88-0F81-493B-A378-3148FEA34F08}" type="datetimeFigureOut">
              <a:rPr lang="uk-UA"/>
              <a:pPr>
                <a:defRPr/>
              </a:pPr>
              <a:t>21.11.2017</a:t>
            </a:fld>
            <a:endParaRPr lang="uk-UA"/>
          </a:p>
        </p:txBody>
      </p:sp>
      <p:sp>
        <p:nvSpPr>
          <p:cNvPr id="28" name="Місце для нижнього колонтитула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uk-UA"/>
          </a:p>
        </p:txBody>
      </p:sp>
      <p:sp>
        <p:nvSpPr>
          <p:cNvPr id="5" name="Місце для номера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C39D34F7-61E0-48F7-BC96-5B3D8ED3DBD9}" type="slidenum">
              <a:rPr lang="uk-UA"/>
              <a:pPr>
                <a:defRPr/>
              </a:pPr>
              <a:t>‹#›</a:t>
            </a:fld>
            <a:endParaRPr lang="uk-UA"/>
          </a:p>
        </p:txBody>
      </p:sp>
      <p:sp>
        <p:nvSpPr>
          <p:cNvPr id="10" name="Місце для заголовка 9"/>
          <p:cNvSpPr>
            <a:spLocks noGrp="1"/>
          </p:cNvSpPr>
          <p:nvPr>
            <p:ph type="title"/>
          </p:nvPr>
        </p:nvSpPr>
        <p:spPr>
          <a:xfrm>
            <a:off x="304800" y="457200"/>
            <a:ext cx="8686800" cy="838200"/>
          </a:xfrm>
          <a:prstGeom prst="rect">
            <a:avLst/>
          </a:prstGeom>
        </p:spPr>
        <p:txBody>
          <a:bodyPr vert="horz" anchor="ctr">
            <a:normAutofit/>
          </a:bodyPr>
          <a:lstStyle/>
          <a:p>
            <a:r>
              <a:rPr lang="uk-UA" smtClean="0"/>
              <a:t>Зразок заголовка</a:t>
            </a:r>
            <a:endParaRPr lang="en-US"/>
          </a:p>
        </p:txBody>
      </p:sp>
      <p:sp>
        <p:nvSpPr>
          <p:cNvPr id="9" name="Пряма сполучна ліні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 сполучна ліні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Рисунок 3"/>
          <p:cNvPicPr>
            <a:picLocks noChangeAspect="1"/>
          </p:cNvPicPr>
          <p:nvPr/>
        </p:nvPicPr>
        <p:blipFill>
          <a:blip r:embed="rId2"/>
          <a:srcRect/>
          <a:stretch>
            <a:fillRect/>
          </a:stretch>
        </p:blipFill>
        <p:spPr bwMode="auto">
          <a:xfrm>
            <a:off x="4763" y="0"/>
            <a:ext cx="9144000" cy="6858000"/>
          </a:xfrm>
          <a:prstGeom prst="rect">
            <a:avLst/>
          </a:prstGeom>
          <a:noFill/>
          <a:ln w="9525">
            <a:noFill/>
            <a:miter lim="800000"/>
            <a:headEnd/>
            <a:tailEnd/>
          </a:ln>
        </p:spPr>
      </p:pic>
      <p:sp>
        <p:nvSpPr>
          <p:cNvPr id="5" name="Заголовок 4"/>
          <p:cNvSpPr>
            <a:spLocks noGrp="1"/>
          </p:cNvSpPr>
          <p:nvPr>
            <p:ph type="ctrTitle"/>
          </p:nvPr>
        </p:nvSpPr>
        <p:spPr>
          <a:xfrm>
            <a:off x="398463" y="91803"/>
            <a:ext cx="8458200" cy="1584176"/>
          </a:xfrm>
        </p:spPr>
        <p:txBody>
          <a:bodyPr>
            <a:normAutofit fontScale="90000"/>
          </a:bodyPr>
          <a:lstStyle/>
          <a:p>
            <a:pPr algn="ctr" eaLnBrk="1" fontAlgn="auto" hangingPunct="1">
              <a:spcAft>
                <a:spcPts val="0"/>
              </a:spcAft>
              <a:defRPr/>
            </a:pPr>
            <a:r>
              <a:rPr lang="ru-RU" b="1" i="1" dirty="0">
                <a:solidFill>
                  <a:srgbClr val="00B0F0"/>
                </a:solidFill>
                <a:latin typeface="Times New Roman" panose="02020603050405020304" pitchFamily="18" charset="0"/>
                <a:cs typeface="Times New Roman" panose="02020603050405020304" pitchFamily="18" charset="0"/>
              </a:rPr>
              <a:t>ПАМ’ЯТКА для </a:t>
            </a:r>
            <a:r>
              <a:rPr lang="ru-RU" b="1" i="1" dirty="0" err="1">
                <a:solidFill>
                  <a:srgbClr val="00B0F0"/>
                </a:solidFill>
                <a:latin typeface="Times New Roman" panose="02020603050405020304" pitchFamily="18" charset="0"/>
                <a:cs typeface="Times New Roman" panose="02020603050405020304" pitchFamily="18" charset="0"/>
              </a:rPr>
              <a:t>військовослужбовців</a:t>
            </a:r>
            <a:r>
              <a:rPr lang="ru-RU" b="1" i="1" dirty="0">
                <a:solidFill>
                  <a:srgbClr val="00B0F0"/>
                </a:solidFill>
                <a:latin typeface="Times New Roman" panose="02020603050405020304" pitchFamily="18" charset="0"/>
                <a:cs typeface="Times New Roman" panose="02020603050405020304" pitchFamily="18" charset="0"/>
              </a:rPr>
              <a:t> та </a:t>
            </a:r>
            <a:r>
              <a:rPr lang="ru-RU" b="1" i="1" dirty="0" err="1">
                <a:solidFill>
                  <a:srgbClr val="00B0F0"/>
                </a:solidFill>
                <a:latin typeface="Times New Roman" panose="02020603050405020304" pitchFamily="18" charset="0"/>
                <a:cs typeface="Times New Roman" panose="02020603050405020304" pitchFamily="18" charset="0"/>
              </a:rPr>
              <a:t>цивільного</a:t>
            </a:r>
            <a:r>
              <a:rPr lang="ru-RU" b="1" i="1" dirty="0">
                <a:solidFill>
                  <a:srgbClr val="00B0F0"/>
                </a:solidFill>
                <a:latin typeface="Times New Roman" panose="02020603050405020304" pitchFamily="18" charset="0"/>
                <a:cs typeface="Times New Roman" panose="02020603050405020304" pitchFamily="18" charset="0"/>
              </a:rPr>
              <a:t> персоналу</a:t>
            </a:r>
          </a:p>
        </p:txBody>
      </p:sp>
      <p:sp>
        <p:nvSpPr>
          <p:cNvPr id="3" name="Підзаголовок 2"/>
          <p:cNvSpPr>
            <a:spLocks noGrp="1"/>
          </p:cNvSpPr>
          <p:nvPr>
            <p:ph type="subTitle" idx="1"/>
          </p:nvPr>
        </p:nvSpPr>
        <p:spPr>
          <a:xfrm>
            <a:off x="468313" y="5013325"/>
            <a:ext cx="8458200" cy="1584325"/>
          </a:xfrm>
        </p:spPr>
        <p:txBody>
          <a:bodyPr>
            <a:normAutofit fontScale="77500" lnSpcReduction="20000"/>
          </a:bodyPr>
          <a:lstStyle/>
          <a:p>
            <a:pPr algn="ctr" eaLnBrk="1" fontAlgn="auto" hangingPunct="1">
              <a:spcAft>
                <a:spcPts val="0"/>
              </a:spcAft>
              <a:buFont typeface="Wingdings 2"/>
              <a:buNone/>
              <a:defRPr/>
            </a:pPr>
            <a:r>
              <a:rPr lang="ru-RU" sz="5100" b="1" i="1" dirty="0" smtClean="0">
                <a:solidFill>
                  <a:srgbClr val="00B0F0"/>
                </a:solidFill>
                <a:latin typeface="Times New Roman" panose="02020603050405020304" pitchFamily="18" charset="0"/>
                <a:cs typeface="Times New Roman" panose="02020603050405020304" pitchFamily="18" charset="0"/>
              </a:rPr>
              <a:t>ПРАВИЛА </a:t>
            </a:r>
            <a:r>
              <a:rPr lang="ru-RU" sz="5100" b="1" i="1" dirty="0">
                <a:solidFill>
                  <a:srgbClr val="00B0F0"/>
                </a:solidFill>
                <a:latin typeface="Times New Roman" panose="02020603050405020304" pitchFamily="18" charset="0"/>
                <a:cs typeface="Times New Roman" panose="02020603050405020304" pitchFamily="18" charset="0"/>
              </a:rPr>
              <a:t>ДОБРОЧЕСНОЇ ПОВЕДІНКИ ЩОДО ЗАПОБІГАННЯ КОРУПЦІЇ</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0850" y="194124"/>
            <a:ext cx="8686800" cy="741013"/>
          </a:xfrm>
        </p:spPr>
        <p:txBody>
          <a:bodyPr/>
          <a:lstStyle/>
          <a:p>
            <a:pPr algn="ctr" eaLnBrk="1" fontAlgn="auto" hangingPunct="1">
              <a:spcAft>
                <a:spcPts val="0"/>
              </a:spcAft>
              <a:defRPr/>
            </a:pPr>
            <a:r>
              <a:rPr lang="ru-RU" sz="3200" dirty="0" err="1" smtClean="0">
                <a:solidFill>
                  <a:srgbClr val="00B050"/>
                </a:solidFill>
                <a:latin typeface="Times New Roman" panose="02020603050405020304" pitchFamily="18" charset="0"/>
                <a:cs typeface="Times New Roman" panose="02020603050405020304" pitchFamily="18" charset="0"/>
              </a:rPr>
              <a:t>Дотримання</a:t>
            </a:r>
            <a:r>
              <a:rPr lang="ru-RU" sz="3200" dirty="0" smtClean="0">
                <a:solidFill>
                  <a:srgbClr val="00B050"/>
                </a:solidFill>
                <a:latin typeface="Times New Roman" panose="02020603050405020304" pitchFamily="18" charset="0"/>
                <a:cs typeface="Times New Roman" panose="02020603050405020304" pitchFamily="18" charset="0"/>
              </a:rPr>
              <a:t> правил</a:t>
            </a:r>
            <a:endParaRPr lang="ru-RU" sz="3200" dirty="0">
              <a:solidFill>
                <a:srgbClr val="00B050"/>
              </a:solidFill>
              <a:latin typeface="Times New Roman" panose="02020603050405020304" pitchFamily="18" charset="0"/>
              <a:cs typeface="Times New Roman" panose="02020603050405020304" pitchFamily="18" charset="0"/>
            </a:endParaRPr>
          </a:p>
        </p:txBody>
      </p:sp>
      <p:sp>
        <p:nvSpPr>
          <p:cNvPr id="22531" name="Місце для вмісту 2"/>
          <p:cNvSpPr>
            <a:spLocks noGrp="1"/>
          </p:cNvSpPr>
          <p:nvPr>
            <p:ph idx="1"/>
          </p:nvPr>
        </p:nvSpPr>
        <p:spPr>
          <a:xfrm>
            <a:off x="304800" y="765175"/>
            <a:ext cx="8686800" cy="5903913"/>
          </a:xfrm>
        </p:spPr>
        <p:txBody>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Військова (цивільна) посадова особа має поводити себе відповідно до принципів, які визначені Правилами, бути обізнаною з їх положеннями. Особа, яка порушує встановлені антикорупційним законодавством морально-етичні норми поведінки, може бути в установленому порядку притягнута до дисциплінарної відповідальності.</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Військова (цивільна) посадова особа відповідає за дотримання та виконання підлеглими вимог цих Правил. За зверненнями військовослужбовців та працівників уповноважений підрозділ (особа) з питань запобігання корупції надає методичну допомогу та консультації стосовно встановлених антикорупційним законодавством правил етичної поведінки та порядку застосування окремих положень Правил.</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ЩО </a:t>
            </a:r>
            <a:r>
              <a:rPr lang="ru-RU" dirty="0" err="1" smtClean="0">
                <a:solidFill>
                  <a:srgbClr val="00B050"/>
                </a:solidFill>
                <a:latin typeface="Times New Roman" panose="02020603050405020304" pitchFamily="18" charset="0"/>
                <a:cs typeface="Times New Roman" panose="02020603050405020304" pitchFamily="18" charset="0"/>
              </a:rPr>
              <a:t>таке</a:t>
            </a:r>
            <a:r>
              <a:rPr lang="ru-RU" dirty="0" smtClean="0">
                <a:solidFill>
                  <a:srgbClr val="00B050"/>
                </a:solidFill>
                <a:latin typeface="Times New Roman" panose="02020603050405020304" pitchFamily="18" charset="0"/>
                <a:cs typeface="Times New Roman" panose="02020603050405020304" pitchFamily="18" charset="0"/>
              </a:rPr>
              <a:t> правила </a:t>
            </a:r>
            <a:r>
              <a:rPr lang="ru-RU" dirty="0" err="1" smtClean="0">
                <a:solidFill>
                  <a:srgbClr val="00B050"/>
                </a:solidFill>
                <a:latin typeface="Times New Roman" panose="02020603050405020304" pitchFamily="18" charset="0"/>
                <a:cs typeface="Times New Roman" panose="02020603050405020304" pitchFamily="18" charset="0"/>
              </a:rPr>
              <a:t>доброчесної</a:t>
            </a:r>
            <a:r>
              <a:rPr lang="ru-RU" dirty="0" smtClean="0">
                <a:solidFill>
                  <a:srgbClr val="00B050"/>
                </a:solidFill>
                <a:latin typeface="Times New Roman" panose="02020603050405020304" pitchFamily="18" charset="0"/>
                <a:cs typeface="Times New Roman" panose="02020603050405020304" pitchFamily="18" charset="0"/>
              </a:rPr>
              <a:t> </a:t>
            </a:r>
            <a:r>
              <a:rPr lang="ru-RU" dirty="0" err="1" smtClean="0">
                <a:solidFill>
                  <a:srgbClr val="00B050"/>
                </a:solidFill>
                <a:latin typeface="Times New Roman" panose="02020603050405020304" pitchFamily="18" charset="0"/>
                <a:cs typeface="Times New Roman" panose="02020603050405020304" pitchFamily="18" charset="0"/>
              </a:rPr>
              <a:t>поведінки</a:t>
            </a:r>
            <a:r>
              <a:rPr lang="ru-RU" dirty="0" smtClean="0">
                <a:solidFill>
                  <a:srgbClr val="00B050"/>
                </a:solidFill>
                <a:latin typeface="Times New Roman" panose="02020603050405020304" pitchFamily="18" charset="0"/>
                <a:cs typeface="Times New Roman" panose="02020603050405020304" pitchFamily="18" charset="0"/>
              </a:rPr>
              <a:t>?</a:t>
            </a:r>
            <a:r>
              <a:rPr lang="ru-RU" dirty="0">
                <a:solidFill>
                  <a:srgbClr val="00B050"/>
                </a:solidFill>
              </a:rPr>
              <a:t/>
            </a:r>
            <a:br>
              <a:rPr lang="ru-RU" dirty="0">
                <a:solidFill>
                  <a:srgbClr val="00B050"/>
                </a:solidFill>
              </a:rPr>
            </a:br>
            <a:endParaRPr lang="ru-RU" dirty="0">
              <a:solidFill>
                <a:srgbClr val="00B050"/>
              </a:solidFill>
            </a:endParaRPr>
          </a:p>
        </p:txBody>
      </p:sp>
      <p:sp>
        <p:nvSpPr>
          <p:cNvPr id="14339" name="Місце для вмісту 2"/>
          <p:cNvSpPr>
            <a:spLocks noGrp="1"/>
          </p:cNvSpPr>
          <p:nvPr>
            <p:ph idx="1"/>
          </p:nvPr>
        </p:nvSpPr>
        <p:spPr>
          <a:xfrm>
            <a:off x="250825" y="1312863"/>
            <a:ext cx="8686800" cy="5545137"/>
          </a:xfrm>
        </p:spPr>
        <p:txBody>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Правила доброчесної поведінки (далі-Правила) військових посадових осіб та інших осіб, уповноважених на виконання функцій держави, у Національній академії Національної гвардії України (далі – Академія) є узагальненням стандартів професійної поведінки, визначає основні принципи і моральні норми, якими повинні керуватися військові (цивільні) посадові особи при виконанні своїх службових  обов'язків та поза службою і згідно з якими громадськість оцінює їх діяльність як доброчесну, неупереджену та ефективну.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Дотримання норм поведінки, установлених цими Правилами, є моральним обов’язком кожної військової (цивільної) посадової особи.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ПОРАДИ ЩОДО ДОБРОЧЕСНОЇ ПОВЕДІНКИ НА </a:t>
            </a:r>
            <a:r>
              <a:rPr lang="ru-RU" dirty="0" err="1" smtClean="0">
                <a:solidFill>
                  <a:srgbClr val="00B050"/>
                </a:solidFill>
                <a:latin typeface="Times New Roman" panose="02020603050405020304" pitchFamily="18" charset="0"/>
                <a:cs typeface="Times New Roman" panose="02020603050405020304" pitchFamily="18" charset="0"/>
              </a:rPr>
              <a:t>військовій</a:t>
            </a:r>
            <a:r>
              <a:rPr lang="ru-RU" dirty="0" smtClean="0">
                <a:solidFill>
                  <a:srgbClr val="00B050"/>
                </a:solidFill>
                <a:latin typeface="Times New Roman" panose="02020603050405020304" pitchFamily="18" charset="0"/>
                <a:cs typeface="Times New Roman" panose="02020603050405020304" pitchFamily="18" charset="0"/>
              </a:rPr>
              <a:t> </a:t>
            </a:r>
            <a:r>
              <a:rPr lang="ru-RU" dirty="0">
                <a:solidFill>
                  <a:srgbClr val="00B050"/>
                </a:solidFill>
                <a:latin typeface="Times New Roman" panose="02020603050405020304" pitchFamily="18" charset="0"/>
                <a:cs typeface="Times New Roman" panose="02020603050405020304" pitchFamily="18" charset="0"/>
              </a:rPr>
              <a:t>СЛУЖБІ</a:t>
            </a:r>
            <a:r>
              <a:rPr lang="ru-RU" dirty="0"/>
              <a:t/>
            </a:r>
            <a:br>
              <a:rPr lang="ru-RU" dirty="0"/>
            </a:br>
            <a:endParaRPr lang="ru-RU" dirty="0"/>
          </a:p>
        </p:txBody>
      </p:sp>
      <p:sp>
        <p:nvSpPr>
          <p:cNvPr id="15363" name="Місце для вмісту 2"/>
          <p:cNvSpPr>
            <a:spLocks noGrp="1"/>
          </p:cNvSpPr>
          <p:nvPr>
            <p:ph idx="1"/>
          </p:nvPr>
        </p:nvSpPr>
        <p:spPr>
          <a:xfrm>
            <a:off x="304800" y="1196975"/>
            <a:ext cx="8686800" cy="5545138"/>
          </a:xfrm>
        </p:spPr>
        <p:txBody>
          <a:bodyPr/>
          <a:lstStyle/>
          <a:p>
            <a:pPr marL="0" indent="0" algn="ctr" eaLnBrk="1" hangingPunct="1">
              <a:lnSpc>
                <a:spcPct val="80000"/>
              </a:lnSpc>
              <a:buFont typeface="Wingdings 2" pitchFamily="18" charset="2"/>
              <a:buNone/>
            </a:pPr>
            <a:r>
              <a:rPr lang="ru-RU" sz="2600" b="1" smtClean="0">
                <a:solidFill>
                  <a:schemeClr val="tx1"/>
                </a:solidFill>
                <a:latin typeface="Times New Roman" pitchFamily="18" charset="0"/>
                <a:cs typeface="Times New Roman" pitchFamily="18" charset="0"/>
              </a:rPr>
              <a:t>ПАМ’ЯТАЙТЕ!</a:t>
            </a:r>
          </a:p>
          <a:p>
            <a:pPr marL="0" indent="0" algn="just" eaLnBrk="1" hangingPunct="1">
              <a:lnSpc>
                <a:spcPct val="80000"/>
              </a:lnSpc>
              <a:buFont typeface="Wingdings 2" pitchFamily="18" charset="2"/>
              <a:buNone/>
            </a:pPr>
            <a:r>
              <a:rPr lang="ru-RU" sz="2600" b="1" smtClean="0">
                <a:solidFill>
                  <a:schemeClr val="tx1"/>
                </a:solidFill>
                <a:latin typeface="Times New Roman" pitchFamily="18" charset="0"/>
                <a:cs typeface="Times New Roman" pitchFamily="18" charset="0"/>
              </a:rPr>
              <a:t>Доброчесність – це Ваша репутація та імідж підрозділу. Станьте прикладом нетерпимості до проявів корупції. Своєю поведінкою давайте зрозуміти, що не тільки не будете самі приймати участі у корупційних діяннях, але й не будете приховувати таких діянь з боку своїх колег. Негайно повідомляйте керівництву про спроби втягнути Вас у корупційні діяння. Це допоможе уникнути будь-якої підозри в корупції. Не створюйте в оточуючих враження, що Ви відкриті для “невеликих ознак уваги”. Рішуче відхиляйте прохання про послуги, які суперечать Вашим службовим обов’язкам. Працюйте так, щоб Вашу роботу можна було в будь-який момент перевірити. Ваша діяльність повинна бути прозорою та зрозумілою для керівництва, колег та інших осіб.</a:t>
            </a:r>
          </a:p>
          <a:p>
            <a:pPr marL="0" indent="0" algn="just" eaLnBrk="1" hangingPunct="1">
              <a:lnSpc>
                <a:spcPct val="80000"/>
              </a:lnSpc>
            </a:pPr>
            <a:endParaRPr lang="ru-RU" sz="800" b="1"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ПОРАДИ ЩОДО ДОБРОЧЕСНОЇ ПОВЕДІНКИ НА </a:t>
            </a:r>
            <a:r>
              <a:rPr lang="ru-RU" dirty="0" err="1">
                <a:solidFill>
                  <a:srgbClr val="00B050"/>
                </a:solidFill>
                <a:latin typeface="Times New Roman" panose="02020603050405020304" pitchFamily="18" charset="0"/>
                <a:cs typeface="Times New Roman" panose="02020603050405020304" pitchFamily="18" charset="0"/>
              </a:rPr>
              <a:t>військовій</a:t>
            </a:r>
            <a:r>
              <a:rPr lang="ru-RU" dirty="0">
                <a:solidFill>
                  <a:srgbClr val="00B050"/>
                </a:solidFill>
                <a:latin typeface="Times New Roman" panose="02020603050405020304" pitchFamily="18" charset="0"/>
                <a:cs typeface="Times New Roman" panose="02020603050405020304" pitchFamily="18" charset="0"/>
              </a:rPr>
              <a:t> СЛУЖБІ</a:t>
            </a:r>
            <a:r>
              <a:rPr lang="ru-RU" dirty="0">
                <a:solidFill>
                  <a:srgbClr val="C00000"/>
                </a:solidFill>
              </a:rPr>
              <a:t/>
            </a:r>
            <a:br>
              <a:rPr lang="ru-RU" dirty="0">
                <a:solidFill>
                  <a:srgbClr val="C00000"/>
                </a:solidFill>
              </a:rPr>
            </a:br>
            <a:endParaRPr lang="ru-RU" dirty="0">
              <a:solidFill>
                <a:srgbClr val="C00000"/>
              </a:solidFill>
            </a:endParaRPr>
          </a:p>
        </p:txBody>
      </p:sp>
      <p:sp>
        <p:nvSpPr>
          <p:cNvPr id="16387" name="Місце для вмісту 2"/>
          <p:cNvSpPr>
            <a:spLocks noGrp="1"/>
          </p:cNvSpPr>
          <p:nvPr>
            <p:ph idx="1"/>
          </p:nvPr>
        </p:nvSpPr>
        <p:spPr>
          <a:xfrm>
            <a:off x="304800" y="1554163"/>
            <a:ext cx="8686800" cy="5187950"/>
          </a:xfrm>
        </p:spPr>
        <p:txBody>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Чітко відокремлюйте службову діяльність від свого приватного життя. Перевіряйте чи немає конфлікту інтересів між Вашими службовими обов’язками та приватними інтересами. Уникайте спроб третіх осіб перенести службові контакти у сферу приватного життя. Відмовтеся від виконання роботи за сумісництвом, якщо це суперечить вимогам законодавства або інтересам служби. Участь у корупційних злочинах загрожує позбавленням волі, знищує Вашу позитивну репутацію, шкодить авторитету держави! </a:t>
            </a:r>
          </a:p>
          <a:p>
            <a:pPr marL="0" indent="0" algn="ctr" eaLnBrk="1" hangingPunct="1">
              <a:buFont typeface="Wingdings 2" pitchFamily="18" charset="2"/>
              <a:buNone/>
            </a:pPr>
            <a:r>
              <a:rPr lang="ru-RU" sz="3100" b="1" smtClean="0">
                <a:solidFill>
                  <a:schemeClr val="tx1"/>
                </a:solidFill>
                <a:latin typeface="Times New Roman" pitchFamily="18" charset="0"/>
                <a:cs typeface="Times New Roman" pitchFamily="18" charset="0"/>
              </a:rPr>
              <a:t>НЕ РИЗИКУЙТЕ!!!</a:t>
            </a:r>
          </a:p>
          <a:p>
            <a:pPr marL="0" indent="0" eaLnBrk="1" hangingPunct="1"/>
            <a:endParaRPr lang="ru-RU" b="1"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4800" y="116632"/>
            <a:ext cx="8686800" cy="1178768"/>
          </a:xfrm>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РЕКОМЕНДАЦІЇ КЕРІВНИКУ ЩОДО ЗАПОБІГАННЯ КОРУПЦІЇ </a:t>
            </a:r>
          </a:p>
        </p:txBody>
      </p:sp>
      <p:sp>
        <p:nvSpPr>
          <p:cNvPr id="17411" name="Місце для вмісту 2"/>
          <p:cNvSpPr>
            <a:spLocks noGrp="1"/>
          </p:cNvSpPr>
          <p:nvPr>
            <p:ph idx="1"/>
          </p:nvPr>
        </p:nvSpPr>
        <p:spPr>
          <a:xfrm>
            <a:off x="304800" y="1341438"/>
            <a:ext cx="8686800" cy="5516562"/>
          </a:xfrm>
        </p:spPr>
        <p:txBody>
          <a:bodyPr/>
          <a:lstStyle/>
          <a:p>
            <a:pPr marL="0" indent="0" algn="ctr" eaLnBrk="1" hangingPunct="1">
              <a:buFont typeface="Wingdings 2" pitchFamily="18" charset="2"/>
              <a:buNone/>
            </a:pPr>
            <a:r>
              <a:rPr lang="ru-RU" sz="2600" b="1" smtClean="0">
                <a:solidFill>
                  <a:schemeClr val="tx1"/>
                </a:solidFill>
                <a:latin typeface="Times New Roman" pitchFamily="18" charset="0"/>
                <a:cs typeface="Times New Roman" pitchFamily="18" charset="0"/>
              </a:rPr>
              <a:t>Ви маєте бути прикладом для своїх підлеглих.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Ваша поведінка і увага мають велике значення для запобігання корупції. Проявляйте активність і далекоглядність у сфері керівництва та контролю за підлеглими. Особлива увага чіткому розподілу сфер відповідальності, прозорості завдань співробітникам та забезпеченню належного контролю. До причин та умов, що сприяють корупції, належать, зокрема: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 недостатній контроль за службовою діяльністю підлеглих;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 беззастережна довіра окремим співробітникам (працівникам з вузькою спеціалізацією, “ветеранам”, тощо);</a:t>
            </a:r>
            <a:r>
              <a:rPr lang="ru-RU" sz="260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РЕКОМЕНДАЦІЇ КЕРІВНИКУ ЩОДО ЗАПОБІГАННЯ КОРУПЦІЇ </a:t>
            </a:r>
            <a:endParaRPr lang="ru-RU" dirty="0">
              <a:solidFill>
                <a:srgbClr val="00B050"/>
              </a:solidFill>
            </a:endParaRPr>
          </a:p>
        </p:txBody>
      </p:sp>
      <p:sp>
        <p:nvSpPr>
          <p:cNvPr id="3" name="Місце для вмісту 2"/>
          <p:cNvSpPr>
            <a:spLocks noGrp="1"/>
          </p:cNvSpPr>
          <p:nvPr>
            <p:ph idx="1"/>
          </p:nvPr>
        </p:nvSpPr>
        <p:spPr>
          <a:xfrm>
            <a:off x="304800" y="1554163"/>
            <a:ext cx="8686800" cy="5303837"/>
          </a:xfrm>
        </p:spPr>
        <p:txBody>
          <a:bodyPr>
            <a:normAutofit/>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 безкарність осіб, яких викрито у скоєні корупційних дій, що формує почуття вседозволеності у інших.</a:t>
            </a:r>
          </a:p>
          <a:p>
            <a:pPr marL="0" indent="0" algn="ctr" eaLnBrk="1" hangingPunct="1">
              <a:buFont typeface="Wingdings 2" pitchFamily="18" charset="2"/>
              <a:buNone/>
            </a:pPr>
            <a:r>
              <a:rPr lang="ru-RU" sz="2800" b="1" smtClean="0">
                <a:solidFill>
                  <a:schemeClr val="tx1"/>
                </a:solidFill>
                <a:latin typeface="Times New Roman" pitchFamily="18" charset="0"/>
                <a:cs typeface="Times New Roman" pitchFamily="18" charset="0"/>
              </a:rPr>
              <a:t>Ви можете протидіяти корупції.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Навчайте та інформуйте про небезпеку корупції.  Використовуйте Пам’ятку про доброчесну поведінку. Постійно обговорюйте у колективі питання, пов’язані із забороною незаконних винагород та подарунків, інших корупційних проявів.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Впроваджуйте організаційні заходи для запобігання корупції. Чітко визначайте коло завдань Вашим підлеглим і, у разі необхідності, обмежуйте сферу прийняття ними рішень. </a:t>
            </a:r>
          </a:p>
          <a:p>
            <a:pPr marL="0" indent="0" eaLnBrk="1" hangingPunct="1"/>
            <a:endParaRPr lang="ru-RU" b="1"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РЕКОМЕНДАЦІЇ КЕРІВНИКУ ЩОДО ЗАПОБІГАННЯ КОРУПЦІЇ </a:t>
            </a:r>
            <a:endParaRPr lang="ru-RU" dirty="0">
              <a:solidFill>
                <a:srgbClr val="00B050"/>
              </a:solidFill>
            </a:endParaRPr>
          </a:p>
        </p:txBody>
      </p:sp>
      <p:sp>
        <p:nvSpPr>
          <p:cNvPr id="19459" name="Місце для вмісту 2"/>
          <p:cNvSpPr>
            <a:spLocks noGrp="1"/>
          </p:cNvSpPr>
          <p:nvPr>
            <p:ph idx="1"/>
          </p:nvPr>
        </p:nvSpPr>
        <p:spPr>
          <a:xfrm>
            <a:off x="304800" y="1554163"/>
            <a:ext cx="8686800" cy="5303837"/>
          </a:xfrm>
        </p:spPr>
        <p:txBody>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Забезпечте прозору структуру повноважень, обмежуйте прийняття рішень “на власний розсуд”, візування документів. При виконанні суміжних завдань формуйте робочі групи. Особлива увага напрямкам роботи, де існують підвищені корупційні ризики.  Там, де це можливо, реалізуйте принцип “багато очей”, включаючи і власну сферу відповідальності.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Якщо через об’єктивні причини це зробити неможливо, то організуйте проведення контролю через невеликі інтервали часу.</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У сферах, де існують великі корупційні ризики, періодично здійснюйте  ротацію персоналу.</a:t>
            </a:r>
            <a:r>
              <a:rPr lang="ru-RU" sz="260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РЕКОМЕНДАЦІЇ КЕРІВНИКУ ЩОДО ЗАПОБІГАННЯ КОРУПЦІЇ </a:t>
            </a:r>
            <a:endParaRPr lang="ru-RU" dirty="0">
              <a:solidFill>
                <a:srgbClr val="00B050"/>
              </a:solidFill>
            </a:endParaRPr>
          </a:p>
        </p:txBody>
      </p:sp>
      <p:sp>
        <p:nvSpPr>
          <p:cNvPr id="3" name="Місце для вмісту 2"/>
          <p:cNvSpPr>
            <a:spLocks noGrp="1"/>
          </p:cNvSpPr>
          <p:nvPr>
            <p:ph idx="1"/>
          </p:nvPr>
        </p:nvSpPr>
        <p:spPr/>
        <p:txBody>
          <a:bodyPr>
            <a:noAutofit/>
          </a:bodyPr>
          <a:lstStyle/>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Не забувайте про підвищену небезпеку для осіб, які працюють у сферах з високим ризиком проявів корупції. Звертайте увагу на службові та приватні проблеми своїх підлеглих. Будьте особливо уважним, якщо відомо про фінансові проблеми когось із співробітників (наприклад, схильність до дорогих хобі, які складно фінансувати лише за рахунок заробітної платні, або у співробітника є велика заборгованість). Запобігайте призначенню таких осіб на посади з високими корупційними ризиками. </a:t>
            </a:r>
          </a:p>
          <a:p>
            <a:pPr marL="0" indent="0" eaLnBrk="1" hangingPunct="1"/>
            <a:r>
              <a:rPr lang="ru-RU" sz="24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пк\Desktop\Prapor.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0850" y="461962"/>
            <a:ext cx="8686800" cy="838200"/>
          </a:xfrm>
        </p:spPr>
        <p:txBody>
          <a:bodyPr>
            <a:normAutofit fontScale="90000"/>
          </a:bodyPr>
          <a:lstStyle/>
          <a:p>
            <a:pPr algn="ctr" eaLnBrk="1" fontAlgn="auto" hangingPunct="1">
              <a:spcAft>
                <a:spcPts val="0"/>
              </a:spcAft>
              <a:defRPr/>
            </a:pPr>
            <a:r>
              <a:rPr lang="ru-RU" dirty="0">
                <a:solidFill>
                  <a:srgbClr val="00B050"/>
                </a:solidFill>
                <a:latin typeface="Times New Roman" panose="02020603050405020304" pitchFamily="18" charset="0"/>
                <a:cs typeface="Times New Roman" panose="02020603050405020304" pitchFamily="18" charset="0"/>
              </a:rPr>
              <a:t>РЕКОМЕНДАЦІЇ КЕРІВНИКУ ЩОДО ЗАПОБІГАННЯ КОРУПЦІЇ </a:t>
            </a:r>
            <a:endParaRPr lang="ru-RU" dirty="0">
              <a:solidFill>
                <a:srgbClr val="00B050"/>
              </a:solidFill>
            </a:endParaRPr>
          </a:p>
        </p:txBody>
      </p:sp>
      <p:sp>
        <p:nvSpPr>
          <p:cNvPr id="21507" name="Місце для вмісту 2"/>
          <p:cNvSpPr>
            <a:spLocks noGrp="1"/>
          </p:cNvSpPr>
          <p:nvPr>
            <p:ph idx="1"/>
          </p:nvPr>
        </p:nvSpPr>
        <p:spPr>
          <a:xfrm>
            <a:off x="304800" y="1554163"/>
            <a:ext cx="8686800" cy="5114925"/>
          </a:xfrm>
        </p:spPr>
        <p:txBody>
          <a:bodyPr/>
          <a:lstStyle/>
          <a:p>
            <a:pPr marL="0" indent="0" algn="ctr" eaLnBrk="1" hangingPunct="1">
              <a:buFont typeface="Wingdings 2" pitchFamily="18" charset="2"/>
              <a:buNone/>
            </a:pPr>
            <a:r>
              <a:rPr lang="ru-RU" sz="2600" b="1" smtClean="0">
                <a:solidFill>
                  <a:schemeClr val="tx1"/>
                </a:solidFill>
                <a:latin typeface="Times New Roman" pitchFamily="18" charset="0"/>
                <a:cs typeface="Times New Roman" pitchFamily="18" charset="0"/>
              </a:rPr>
              <a:t>Тому поставте собі на меті: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оптимізувати контроль за виконавською дисципліною;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приділяти особливу увагу проявам/ознакам корупції;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проводити періодичну перевірку дотримання процедур щодо прийняття рішень та їх виконання; </a:t>
            </a:r>
          </a:p>
          <a:p>
            <a:pPr marL="0" indent="0" algn="just" eaLnBrk="1" hangingPunct="1">
              <a:buFont typeface="Wingdings 2" pitchFamily="18" charset="2"/>
              <a:buNone/>
            </a:pPr>
            <a:r>
              <a:rPr lang="ru-RU" sz="2600" b="1" smtClean="0">
                <a:solidFill>
                  <a:schemeClr val="tx1"/>
                </a:solidFill>
                <a:latin typeface="Times New Roman" pitchFamily="18" charset="0"/>
                <a:cs typeface="Times New Roman" pitchFamily="18" charset="0"/>
              </a:rPr>
              <a:t>підвищувати кваліфікацію та поінформованість підлеглих щодо запобігання корупції.</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Валка">
  <a:themeElements>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Валка">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алка">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181</TotalTime>
  <Words>622</Words>
  <Application>Microsoft Office PowerPoint</Application>
  <PresentationFormat>Экран (4:3)</PresentationFormat>
  <Paragraphs>27</Paragraphs>
  <Slides>10</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9</vt:i4>
      </vt:variant>
      <vt:variant>
        <vt:lpstr>Заголовки слайдов</vt:lpstr>
      </vt:variant>
      <vt:variant>
        <vt:i4>10</vt:i4>
      </vt:variant>
    </vt:vector>
  </HeadingPairs>
  <TitlesOfParts>
    <vt:vector size="25" baseType="lpstr">
      <vt:lpstr>Arial</vt:lpstr>
      <vt:lpstr>Franklin Gothic Medium</vt:lpstr>
      <vt:lpstr>Franklin Gothic Book</vt:lpstr>
      <vt:lpstr>Wingdings 2</vt:lpstr>
      <vt:lpstr>Calibri</vt:lpstr>
      <vt:lpstr>Times New Roman</vt:lpstr>
      <vt:lpstr>Валка</vt:lpstr>
      <vt:lpstr>Валка</vt:lpstr>
      <vt:lpstr>Валка</vt:lpstr>
      <vt:lpstr>Валка</vt:lpstr>
      <vt:lpstr>Валка</vt:lpstr>
      <vt:lpstr>Валка</vt:lpstr>
      <vt:lpstr>Валка</vt:lpstr>
      <vt:lpstr>Валка</vt:lpstr>
      <vt:lpstr>Валка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Sara Yasmeen (Wipro Technologies)</dc:creator>
  <cp:lastModifiedBy>Пользователь Windows</cp:lastModifiedBy>
  <cp:revision>18</cp:revision>
  <cp:lastPrinted>2017-07-17T14:45:21Z</cp:lastPrinted>
  <dcterms:created xsi:type="dcterms:W3CDTF">2010-02-23T11:30:32Z</dcterms:created>
  <dcterms:modified xsi:type="dcterms:W3CDTF">2017-11-21T11:26:10Z</dcterms:modified>
</cp:coreProperties>
</file>